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13"/>
  </p:notesMasterIdLst>
  <p:sldIdLst>
    <p:sldId id="263" r:id="rId3"/>
    <p:sldId id="293" r:id="rId4"/>
    <p:sldId id="294" r:id="rId5"/>
    <p:sldId id="257" r:id="rId6"/>
    <p:sldId id="258" r:id="rId7"/>
    <p:sldId id="322" r:id="rId8"/>
    <p:sldId id="259" r:id="rId9"/>
    <p:sldId id="260" r:id="rId10"/>
    <p:sldId id="261" r:id="rId11"/>
    <p:sldId id="35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uling Chen" initials="Y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7E4F"/>
    <a:srgbClr val="937543"/>
    <a:srgbClr val="705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31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0FA3A-E13E-6541-AA4B-8DC5FC81F374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CC98E-0F95-A040-BC84-14AD9DA06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4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C98E-0F95-A040-BC84-14AD9DA063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2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05FEF0C-ADF7-4684-BAD5-624D058052F8}" type="slidenum">
              <a:rPr lang="en-US" altLang="zh-TW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27651" name="矩形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矩形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675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7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3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18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224BF-AACB-48C8-95A1-05EE0908929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12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636D5-FAA8-43A9-BE55-A608660AF63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12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EACB1-2EE0-454D-9845-63A5A8590F6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18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DE19-27EE-4B81-BC61-B06448953EC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64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EF6EA-401E-4A87-9B0D-0F84763AA4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62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CF11F-D4E4-40AA-BF74-DE27F6F114B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63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DCFE-1354-469F-9247-0B19BCC3354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32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C4789-BE55-4CB5-8386-1B9AB1339EC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0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2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8DCF5-DC9A-4B2F-AB2E-31862563B3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75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75D4A-C58B-4ED8-B3C0-94F5E09AADE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46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1B399-464A-470D-AEA3-F5717A33DA8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4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0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8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3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8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CAE06-5561-6847-B6A0-5B89B123FF4F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01D84-4E46-A64F-80BB-A785B5D8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6F9CE2-21A9-421A-B17C-2068DFB7C1C8}" type="slidenum">
              <a:rPr kumimoji="1" lang="en-US" altLang="zh-TW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03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41200"/>
            <a:ext cx="9144000" cy="2042589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46C43"/>
              </a:solidFill>
            </a:endParaRPr>
          </a:p>
        </p:txBody>
      </p:sp>
      <p:pic>
        <p:nvPicPr>
          <p:cNvPr id="8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1569" y="3983789"/>
            <a:ext cx="6589168" cy="975892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baseline="30000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zh-TW" altLang="en-US" sz="3600" b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新品介紹</a:t>
            </a:r>
            <a:endParaRPr lang="en-US" sz="3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410" y="2041881"/>
            <a:ext cx="5308654" cy="18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195388"/>
            <a:ext cx="5708650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 txBox="1">
            <a:spLocks/>
          </p:cNvSpPr>
          <p:nvPr/>
        </p:nvSpPr>
        <p:spPr bwMode="auto">
          <a:xfrm>
            <a:off x="244475" y="3068638"/>
            <a:ext cx="8682038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574675" indent="-17780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915988" indent="-61913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428750" indent="-168275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1831975" indent="-122238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2891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7463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2035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660775" indent="-1222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lang="zh-TW" altLang="en-US" sz="4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賦予他人力量</a:t>
            </a:r>
            <a:r>
              <a:rPr lang="en-US" altLang="zh-TW" sz="4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…</a:t>
            </a: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lang="zh-TW" altLang="en-US" sz="2800" dirty="0" smtClean="0">
                <a:solidFill>
                  <a:srgbClr val="FFFFFF">
                    <a:lumMod val="8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「</a:t>
            </a:r>
            <a:r>
              <a:rPr lang="zh-TW" altLang="en-US" sz="2800" dirty="0" smtClean="0">
                <a:solidFill>
                  <a:srgbClr val="FFFFFF">
                    <a:lumMod val="8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S PGothic" pitchFamily="34" charset="-128"/>
              </a:rPr>
              <a:t>讓人散發美麗自信的風采，同時達成他們夢想中的生活模式。</a:t>
            </a:r>
            <a:r>
              <a:rPr lang="zh-TW" altLang="en-US" sz="2800" dirty="0" smtClean="0">
                <a:solidFill>
                  <a:srgbClr val="FFFFFF">
                    <a:lumMod val="8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」</a:t>
            </a:r>
            <a:endParaRPr lang="en-US" altLang="zh-TW" sz="2800" dirty="0" smtClean="0">
              <a:solidFill>
                <a:srgbClr val="FFFFFF">
                  <a:lumMod val="8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lang="en-US" altLang="zh-TW" sz="2800" dirty="0" smtClean="0">
              <a:solidFill>
                <a:srgbClr val="FFFFFF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r>
              <a:rPr lang="en-US" altLang="zh-TW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-</a:t>
            </a:r>
            <a:r>
              <a:rPr lang="zh-TW" altLang="en-US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羅琳</a:t>
            </a:r>
            <a:r>
              <a:rPr lang="en-US" altLang="zh-TW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‧</a:t>
            </a:r>
            <a:r>
              <a:rPr lang="zh-TW" altLang="en-US" sz="2800" i="1" dirty="0" smtClean="0">
                <a:solidFill>
                  <a:srgbClr val="FFFFFF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itchFamily="34" charset="0"/>
              </a:rPr>
              <a:t>萊丁格</a:t>
            </a:r>
            <a:endParaRPr lang="en-US" altLang="zh-TW" sz="4000" i="1" dirty="0" smtClean="0">
              <a:solidFill>
                <a:srgbClr val="FFFFFF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  <a:p>
            <a:pPr algn="ctr" eaLnBrk="1" fontAlgn="base" hangingPunct="1">
              <a:spcAft>
                <a:spcPct val="0"/>
              </a:spcAft>
              <a:buFontTx/>
              <a:buNone/>
            </a:pPr>
            <a:endParaRPr kumimoji="0" lang="en-US" altLang="zh-TW" sz="2800" i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7394" y="-1521"/>
            <a:ext cx="5046606" cy="6324307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7768" y="423941"/>
            <a:ext cx="5349678" cy="147002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若美芙</a:t>
            </a: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™</a:t>
            </a:r>
            <a: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雙重</a:t>
            </a: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淡斑美白組</a:t>
            </a: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7768" y="1907999"/>
            <a:ext cx="4492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能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顯著淡化色斑及黯沉及色素沉澱</a:t>
            </a: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現象，使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肌膚呈現均勻剔透的膚色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創新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的配方採用傳明酸成分，可明亮肌膚並恢復肌膚的自然光澤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內含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若美芙™淡斑淨白液和若美芙™極致美白淡斑霜</a:t>
            </a:r>
            <a:endParaRPr 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7769" y="4979156"/>
            <a:ext cx="5624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2,965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4,155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60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57380" y="5640840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T12218</a:t>
            </a:r>
            <a:endParaRPr lang="en-US" sz="16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-1453234" y="345828"/>
            <a:ext cx="5960778" cy="5960778"/>
            <a:chOff x="-1453234" y="345828"/>
            <a:chExt cx="5960778" cy="5960778"/>
          </a:xfrm>
        </p:grpSpPr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3234" y="345828"/>
              <a:ext cx="5960778" cy="5960778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13" t="22432" r="6845" b="73477"/>
            <a:stretch/>
          </p:blipFill>
          <p:spPr>
            <a:xfrm>
              <a:off x="2849037" y="993312"/>
              <a:ext cx="1310359" cy="755976"/>
            </a:xfrm>
            <a:prstGeom prst="rect">
              <a:avLst/>
            </a:prstGeom>
            <a:noFill/>
            <a:ln w="88900" cap="sq">
              <a:noFill/>
              <a:miter lim="800000"/>
            </a:ln>
            <a:effectLst/>
          </p:spPr>
        </p:pic>
        <p:sp>
          <p:nvSpPr>
            <p:cNvPr id="15" name="文字方塊 14"/>
            <p:cNvSpPr txBox="1"/>
            <p:nvPr/>
          </p:nvSpPr>
          <p:spPr>
            <a:xfrm>
              <a:off x="2994529" y="816748"/>
              <a:ext cx="10454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現省</a:t>
              </a:r>
              <a:endPara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15%</a:t>
              </a:r>
              <a:endPara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4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048" y="502215"/>
            <a:ext cx="5650801" cy="5650801"/>
          </a:xfrm>
          <a:prstGeom prst="rect">
            <a:avLst/>
          </a:prstGeom>
          <a:effectLst>
            <a:glow rad="381000">
              <a:schemeClr val="bg1">
                <a:alpha val="12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08704" y="-1521"/>
            <a:ext cx="5635296" cy="6324307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9911" y="1798317"/>
            <a:ext cx="5349678" cy="147002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Ultimate</a:t>
            </a: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Aloe</a:t>
            </a:r>
            <a:r>
              <a:rPr lang="en-US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br>
              <a:rPr lang="en-US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蘆薈</a:t>
            </a: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膠</a:t>
            </a: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9912" y="3375022"/>
            <a:ext cx="4815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有助舒緩曬後肌膚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 緩解肌膚不適感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 內含酵素、胺基酸、維他命及礦物質，有助維持健康</a:t>
            </a: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肌膚</a:t>
            </a:r>
            <a:endParaRPr 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12" y="4975070"/>
            <a:ext cx="5774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480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675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9.50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9485" y="5558073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T1070</a:t>
            </a:r>
            <a:endParaRPr lang="en-US" sz="16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05631" y="252537"/>
            <a:ext cx="1583345" cy="1583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293636" y="153110"/>
            <a:ext cx="1613700" cy="1741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200" b="1" i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清爽</a:t>
            </a:r>
            <a:r>
              <a:rPr lang="zh-TW" altLang="en-US" sz="2200" b="1" i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配方</a:t>
            </a:r>
            <a:endParaRPr lang="en-US" sz="2200" b="1" i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19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1337"/>
            <a:ext cx="3508704" cy="3508704"/>
          </a:xfrm>
          <a:prstGeom prst="rect">
            <a:avLst/>
          </a:prstGeom>
          <a:effectLst>
            <a:glow rad="381000">
              <a:schemeClr val="bg1">
                <a:alpha val="12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08704" y="-1521"/>
            <a:ext cx="5635296" cy="6324307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3809912" y="4972268"/>
            <a:ext cx="5808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950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$ 1,330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21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9485" y="4782281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T200CCW</a:t>
            </a:r>
            <a:endParaRPr lang="en-US" sz="16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9912" y="2634980"/>
            <a:ext cx="47024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全功能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的四色修容粉餅，能夠用以調整及修飾不均勻的膚色、遮蓋眼周肌膚黯沉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以及淡化肌膚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外觀瑕疵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四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色修容粉餅能夠中和膚色，提供專業修容效果，打造立體的無瑕底妝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讓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您可以隨意混合搭配，全效遮瑕、完美潤色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94322" y="791389"/>
            <a:ext cx="534967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四色修容粉餅</a:t>
            </a: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794322" y="1398176"/>
            <a:ext cx="534967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800" b="1" i="1" dirty="0" smtClean="0">
                <a:solidFill>
                  <a:srgbClr val="9375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(</a:t>
            </a:r>
            <a:r>
              <a:rPr lang="zh-TW" altLang="en-US" sz="1800" b="1" i="1" dirty="0" smtClean="0">
                <a:solidFill>
                  <a:srgbClr val="9375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淺</a:t>
            </a:r>
            <a:r>
              <a:rPr lang="zh-TW" altLang="en-US" sz="1800" b="1" i="1" dirty="0">
                <a:solidFill>
                  <a:srgbClr val="9375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中膚色適用</a:t>
            </a:r>
            <a:r>
              <a:rPr lang="en-US" sz="1800" b="1" i="1" dirty="0" smtClean="0">
                <a:solidFill>
                  <a:srgbClr val="9375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)</a:t>
            </a:r>
            <a:endParaRPr lang="en-US" sz="1800" b="1" i="1" dirty="0">
              <a:solidFill>
                <a:srgbClr val="9375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1795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1052" y="-1520"/>
            <a:ext cx="4932947" cy="630934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30" y="892258"/>
            <a:ext cx="4670084" cy="4659032"/>
          </a:xfrm>
          <a:prstGeom prst="rect">
            <a:avLst/>
          </a:prstGeom>
          <a:effectLst>
            <a:glow rad="381000">
              <a:schemeClr val="bg1">
                <a:alpha val="12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274" y="1209054"/>
            <a:ext cx="5349678" cy="1470025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派對</a:t>
            </a: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美彩組</a:t>
            </a: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9275" y="2639804"/>
            <a:ext cx="39972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六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色眼影微妙搭配，打造魅力四射的派對妝容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附有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兩個簡單易學的彩妝指南，讓您創造魅力美妝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高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顯色的眼影，質地柔滑細緻，讓您輕鬆上妝、得心應手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所有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眼影都可以乾擦或濕擦</a:t>
            </a:r>
          </a:p>
        </p:txBody>
      </p:sp>
      <p:sp>
        <p:nvSpPr>
          <p:cNvPr id="7" name="Rectangle 6"/>
          <p:cNvSpPr/>
          <p:nvPr/>
        </p:nvSpPr>
        <p:spPr>
          <a:xfrm>
            <a:off x="4529275" y="4978208"/>
            <a:ext cx="5626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1,240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1,735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27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5368623"/>
            <a:ext cx="4211052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TPRESH16</a:t>
            </a:r>
            <a:endParaRPr lang="en-US" sz="16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022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1052" y="-1520"/>
            <a:ext cx="4932947" cy="6309340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1.png" descr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274" y="553734"/>
            <a:ext cx="5349678" cy="1470025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粉妍眼彩</a:t>
            </a: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9275" y="1847324"/>
            <a:ext cx="44775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絕佳的持久妝效，不易暈妝或有皺痕，隨時隨地讓您保持最佳妝容</a:t>
            </a:r>
          </a:p>
          <a:p>
            <a:pPr marL="285750" indent="-285750">
              <a:buFont typeface="Arial"/>
              <a:buChar char="•"/>
            </a:pPr>
            <a:r>
              <a:rPr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如絲般的光滑質地，能均勻上妝，讓您亮麗動人</a:t>
            </a:r>
          </a:p>
          <a:p>
            <a:pPr marL="285750" indent="-285750">
              <a:buFont typeface="Arial"/>
              <a:buChar char="•"/>
            </a:pPr>
            <a:r>
              <a:rPr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具折光效果，可淡化細紋及瑕疵，打造無瑕妝容</a:t>
            </a:r>
          </a:p>
          <a:p>
            <a:pPr marL="285750" indent="-285750">
              <a:buFont typeface="Arial"/>
              <a:buChar char="•"/>
            </a:pPr>
            <a:r>
              <a:rPr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搭配使用能創造柔和、自然或美豔妝效</a:t>
            </a:r>
          </a:p>
          <a:p>
            <a:pPr marL="285750" indent="-285750">
              <a:buFont typeface="Arial"/>
              <a:buChar char="•"/>
            </a:pPr>
            <a:r>
              <a:rPr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不含苯甲酸酯，無香料、無油</a:t>
            </a:r>
            <a:endParaRPr lang="zh-TW" altLang="en-US" sz="20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9274" y="4926711"/>
            <a:ext cx="5626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42950" algn="l"/>
              </a:tabLst>
            </a:pP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400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altLang="zh-TW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560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altLang="zh-TW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7.75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25594" y="2486534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</a:t>
            </a:r>
            <a:r>
              <a:rPr lang="en-US" altLang="zh-TW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09MES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25594" y="2669201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搖滾甜心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2391" y="5337853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</a:t>
            </a:r>
            <a:r>
              <a:rPr lang="en-US" altLang="zh-TW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10MES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2391" y="5520520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魔綠極光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06703" y="5395486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</a:t>
            </a:r>
            <a:r>
              <a:rPr lang="en-US" altLang="zh-TW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138MES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06703" y="5578153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月影星晨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pic>
        <p:nvPicPr>
          <p:cNvPr id="1026" name="Picture 2" descr="C:\Users\shirleyl\Desktop\209M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2" y="143506"/>
            <a:ext cx="2286005" cy="228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irleyl\Desktop\210M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3051848"/>
            <a:ext cx="2286005" cy="228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irleyl\Desktop\138M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74" y="3104677"/>
            <a:ext cx="2286005" cy="228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839" y="498431"/>
            <a:ext cx="4478421" cy="447842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9" y="1365561"/>
            <a:ext cx="4478421" cy="447842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478421" y="-1521"/>
            <a:ext cx="4665578" cy="6324307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1.png" descr="Untitled-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3110" y="1393562"/>
            <a:ext cx="5349678" cy="1470025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altLang="zh-TW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果</a:t>
            </a: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漾絲絨唇膏</a:t>
            </a:r>
            <a:r>
              <a:rPr 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3111" y="2880387"/>
            <a:ext cx="3781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唇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彩色澤持久，提供全面遮覆、延展性十足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質感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綿密細緻，妝效完美服貼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霧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彩色調，顯色真實不易褪色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不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含苯甲酸酯</a:t>
            </a:r>
          </a:p>
          <a:p>
            <a:pPr marL="285750" lvl="0" indent="-285750">
              <a:buFont typeface="Arial"/>
              <a:buChar char="•"/>
            </a:pPr>
            <a:endParaRPr lang="en-US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3111" y="4975839"/>
            <a:ext cx="5607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660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925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12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7752" y="4494672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T111DLS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7752" y="4738299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仙人果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05854" y="5361802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T112DLS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405854" y="5574949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吉卜賽果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</p:spTree>
    <p:extLst>
      <p:ext uri="{BB962C8B-B14F-4D97-AF65-F5344CB8AC3E}">
        <p14:creationId xmlns:p14="http://schemas.microsoft.com/office/powerpoint/2010/main" val="13286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588" y="104222"/>
            <a:ext cx="6215881" cy="6215881"/>
          </a:xfrm>
          <a:prstGeom prst="rect">
            <a:avLst/>
          </a:prstGeom>
          <a:effectLst>
            <a:glow rad="381000">
              <a:schemeClr val="bg1">
                <a:alpha val="12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08704" y="-1521"/>
            <a:ext cx="5635296" cy="6324307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1.png" descr="Untitled-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6"/>
            <a:ext cx="9144000" cy="4541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9911" y="906024"/>
            <a:ext cx="5349678" cy="147002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br>
              <a:rPr lang="en-US" altLang="zh-TW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纖</a:t>
            </a: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長濃密睫毛膏</a:t>
            </a: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9911" y="2633584"/>
            <a:ext cx="49398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特殊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設計的纖維能緊緊依附於睫毛，創造宛如假睫毛般濃密的明亮眼妝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豐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密的刷頭能均勻地從睫毛根部刷至睫毛尖，使睫毛立顯濃密纖長 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輕鬆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刷出濃密豐盈的眼妝，沒有結塊、糾結的困擾</a:t>
            </a:r>
          </a:p>
          <a:p>
            <a:pPr marL="285750" lvl="0" indent="-285750">
              <a:buFont typeface="Arial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配方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持久零暈染、不掉屑</a:t>
            </a:r>
          </a:p>
        </p:txBody>
      </p:sp>
      <p:sp>
        <p:nvSpPr>
          <p:cNvPr id="7" name="Rectangle 6"/>
          <p:cNvSpPr/>
          <p:nvPr/>
        </p:nvSpPr>
        <p:spPr>
          <a:xfrm>
            <a:off x="3809912" y="4975070"/>
            <a:ext cx="5774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725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1,015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endParaRPr lang="en-US" b="1" i="1" dirty="0" smtClean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15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9485" y="5517761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T100MFM</a:t>
            </a:r>
            <a:endParaRPr lang="en-US" sz="16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05631" y="252537"/>
            <a:ext cx="1583345" cy="1583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293636" y="222895"/>
            <a:ext cx="1613700" cy="1741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200" b="1" i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即將上市</a:t>
            </a:r>
            <a:endParaRPr lang="en-US" sz="2200" b="1" i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67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1052" y="-1521"/>
            <a:ext cx="4932947" cy="6324307"/>
          </a:xfrm>
          <a:prstGeom prst="rect">
            <a:avLst/>
          </a:prstGeom>
          <a:solidFill>
            <a:srgbClr val="1913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6" y="158848"/>
            <a:ext cx="3199308" cy="319930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1.png" descr="Untitled-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3845"/>
            <a:ext cx="9144000" cy="4541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274" y="1583331"/>
            <a:ext cx="5349678" cy="1470025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莫蒂膚</a:t>
            </a:r>
            <a:r>
              <a:rPr lang="en-US" altLang="zh-TW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®</a:t>
            </a:r>
            <a:br>
              <a:rPr lang="en-US" altLang="zh-TW" sz="3600" b="1" i="1" baseline="30000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豐</a:t>
            </a:r>
            <a:r>
              <a:rPr lang="zh-TW" altLang="en-US" sz="3600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唇</a:t>
            </a:r>
            <a:r>
              <a:rPr lang="zh-TW" altLang="en-US" sz="3600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蜜</a:t>
            </a:r>
            <a:endParaRPr lang="en-US" sz="36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9275" y="3231068"/>
            <a:ext cx="4096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雙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唇瞬間顯得豐潤飽滿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質感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綿密細緻，妝效完美服貼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為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雙唇增添水嫩亮澤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不</a:t>
            </a: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含苯甲酸酯</a:t>
            </a:r>
          </a:p>
        </p:txBody>
      </p:sp>
      <p:sp>
        <p:nvSpPr>
          <p:cNvPr id="7" name="Rectangle 6"/>
          <p:cNvSpPr/>
          <p:nvPr/>
        </p:nvSpPr>
        <p:spPr>
          <a:xfrm>
            <a:off x="4529275" y="4978208"/>
            <a:ext cx="5626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742950" algn="l"/>
              </a:tabLst>
            </a:pP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超連鎖</a:t>
            </a:r>
            <a:r>
              <a:rPr lang="en-US" altLang="zh-TW" b="1" i="1" baseline="30000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®</a:t>
            </a:r>
            <a:r>
              <a:rPr lang="zh-TW" alt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成本價</a:t>
            </a:r>
            <a:r>
              <a:rPr lang="en-US" altLang="zh-TW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660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建議零售價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NT$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925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		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BV</a:t>
            </a:r>
            <a:r>
              <a:rPr lang="en-US" b="1" i="1" dirty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: </a:t>
            </a:r>
            <a:r>
              <a:rPr lang="en-US" b="1" i="1" dirty="0" smtClean="0">
                <a:solidFill>
                  <a:srgbClr val="9B7E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12</a:t>
            </a:r>
            <a:endParaRPr lang="en-US" sz="2800" b="1" i="1" dirty="0">
              <a:solidFill>
                <a:srgbClr val="9B7E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82" y="2997429"/>
            <a:ext cx="3199308" cy="319930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79" y="3044325"/>
            <a:ext cx="3199308" cy="319930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356074" y="2989454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T21LPG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356074" y="3172121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香柚蘇打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02871" y="5840773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T23LPG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02871" y="6023440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甜蜜陷阱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37183" y="5898406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1913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T24LPG</a:t>
            </a:r>
            <a:endParaRPr lang="en-US" sz="1800" b="1" dirty="0">
              <a:solidFill>
                <a:srgbClr val="19132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37183" y="6081073"/>
            <a:ext cx="1537149" cy="325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 smtClean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Gothic-Bold"/>
              </a:rPr>
              <a:t>焦糖吐司</a:t>
            </a:r>
            <a:endParaRPr lang="en-US" sz="1600" b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Gothic-Bold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05631" y="252537"/>
            <a:ext cx="1583345" cy="1583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293636" y="222895"/>
            <a:ext cx="1613700" cy="1741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200" b="1" i="1" dirty="0">
                <a:solidFill>
                  <a:srgbClr val="846C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>即將上市</a:t>
            </a:r>
            <a:endParaRPr lang="en-US" altLang="zh-TW" sz="2200" b="1" i="1" dirty="0">
              <a:solidFill>
                <a:srgbClr val="846C4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568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4158</TotalTime>
  <Words>605</Words>
  <Application>Microsoft Office PowerPoint</Application>
  <PresentationFormat>如螢幕大小 (4:3)</PresentationFormat>
  <Paragraphs>90</Paragraphs>
  <Slides>10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10</vt:i4>
      </vt:variant>
    </vt:vector>
  </HeadingPairs>
  <TitlesOfParts>
    <vt:vector size="12" baseType="lpstr">
      <vt:lpstr>Office Theme</vt:lpstr>
      <vt:lpstr>預設簡報設計</vt:lpstr>
      <vt:lpstr>莫蒂膚® 新品介紹</vt:lpstr>
      <vt:lpstr>若美芙™ 雙重淡斑美白組</vt:lpstr>
      <vt:lpstr>Ultimate Aloe® 蘆薈膠</vt:lpstr>
      <vt:lpstr>PowerPoint 簡報</vt:lpstr>
      <vt:lpstr>莫蒂膚® 派對美彩組</vt:lpstr>
      <vt:lpstr>莫蒂膚® 粉妍眼彩</vt:lpstr>
      <vt:lpstr>莫蒂膚® 果漾絲絨唇膏 </vt:lpstr>
      <vt:lpstr>莫蒂膚® 纖長濃密睫毛膏</vt:lpstr>
      <vt:lpstr>莫蒂膚® 豐唇蜜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Smith</dc:creator>
  <cp:lastModifiedBy>Patrick Hsieh</cp:lastModifiedBy>
  <cp:revision>45</cp:revision>
  <dcterms:created xsi:type="dcterms:W3CDTF">2017-03-13T19:56:31Z</dcterms:created>
  <dcterms:modified xsi:type="dcterms:W3CDTF">2017-05-02T06:48:10Z</dcterms:modified>
</cp:coreProperties>
</file>